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60045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2592288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2592288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920" y="8400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69840" y="8400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920" y="20811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69840" y="20811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360" y="8400960"/>
            <a:ext cx="25922880" cy="23761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2592288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360" y="1441800"/>
            <a:ext cx="25922880" cy="27815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2592288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78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25922880" cy="23761080"/>
          </a:xfrm>
          <a:prstGeom prst="rect">
            <a:avLst/>
          </a:prstGeom>
        </p:spPr>
        <p:txBody>
          <a:bodyPr lIns="370440" tIns="185040" rIns="370440" bIns="185040">
            <a:noAutofit/>
          </a:bodyPr>
          <a:lstStyle/>
          <a:p>
            <a:pPr marL="1388880" indent="-1388520">
              <a:lnSpc>
                <a:spcPct val="100000"/>
              </a:lnSpc>
              <a:spcBef>
                <a:spcPts val="25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30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3008880" lvl="1" indent="-1157040">
              <a:lnSpc>
                <a:spcPct val="100000"/>
              </a:lnSpc>
              <a:spcBef>
                <a:spcPts val="2259"/>
              </a:spcBef>
              <a:buClr>
                <a:srgbClr val="000000"/>
              </a:buClr>
              <a:buFont typeface="Arial"/>
              <a:buChar char="–"/>
            </a:pPr>
            <a:r>
              <a:rPr lang="en-US" sz="113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4629240" lvl="2" indent="-925560">
              <a:lnSpc>
                <a:spcPct val="100000"/>
              </a:lnSpc>
              <a:spcBef>
                <a:spcPts val="19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97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6480720" lvl="3" indent="-92556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–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8332560" lvl="4" indent="-92556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»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440360" y="33370920"/>
            <a:ext cx="6720480" cy="191664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>
              <a:lnSpc>
                <a:spcPct val="100000"/>
              </a:lnSpc>
            </a:pPr>
            <a:fld id="{77678D26-09C6-40A0-AD18-109A32A9AF0D}" type="datetime">
              <a:rPr lang="en-US" sz="4900" b="0" strike="noStrike" spc="-1">
                <a:solidFill>
                  <a:srgbClr val="8B8B8B"/>
                </a:solidFill>
                <a:latin typeface="Calibri"/>
              </a:rPr>
              <a:t>8/24/2023</a:t>
            </a:fld>
            <a:endParaRPr lang="en-US" sz="49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841320" y="33370920"/>
            <a:ext cx="9120960" cy="191664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0642760" y="33370920"/>
            <a:ext cx="6720480" cy="191664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r">
              <a:lnSpc>
                <a:spcPct val="100000"/>
              </a:lnSpc>
            </a:pPr>
            <a:fld id="{20B2857C-CA77-40F5-93F2-AAC07FC2D5FA}" type="slidenum">
              <a:rPr lang="en-US" sz="4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4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ogo for a company&#10;&#10;Description automatically generated">
            <a:extLst>
              <a:ext uri="{FF2B5EF4-FFF2-40B4-BE49-F238E27FC236}">
                <a16:creationId xmlns:a16="http://schemas.microsoft.com/office/drawing/2014/main" id="{62AD6DCC-58A1-89C9-E9CF-8B164EB655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82" y="810436"/>
            <a:ext cx="13453318" cy="35689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Poster_80x100_TEMPLATE</Template>
  <TotalTime>2586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Katherine Flynn</dc:creator>
  <dc:description/>
  <cp:lastModifiedBy>Andreia PT Iseki</cp:lastModifiedBy>
  <cp:revision>6</cp:revision>
  <dcterms:created xsi:type="dcterms:W3CDTF">2020-10-08T14:46:48Z</dcterms:created>
  <dcterms:modified xsi:type="dcterms:W3CDTF">2023-08-24T15:50:37Z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