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43205400" cy="288036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2208528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53075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28454760" y="67208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53075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28454760" y="16649640"/>
            <a:ext cx="125208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160360" y="1153440"/>
            <a:ext cx="38884680" cy="22252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19008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2085280" y="166496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8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2085280" y="6720840"/>
            <a:ext cx="1897560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2160360" y="16649640"/>
            <a:ext cx="38884680" cy="9066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160360" y="1153440"/>
            <a:ext cx="38884680" cy="4800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98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2160360" y="6720840"/>
            <a:ext cx="38884680" cy="19008720"/>
          </a:xfrm>
          <a:prstGeom prst="rect">
            <a:avLst/>
          </a:prstGeom>
        </p:spPr>
        <p:txBody>
          <a:bodyPr lIns="411480" tIns="205920" rIns="411480" bIns="205920">
            <a:noAutofit/>
          </a:bodyPr>
          <a:lstStyle/>
          <a:p>
            <a:pPr marL="1542960" indent="-154260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4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3343320" lvl="1" indent="-128556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lang="en-US" sz="126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5143680" lvl="2" indent="-1028520">
              <a:lnSpc>
                <a:spcPct val="100000"/>
              </a:lnSpc>
              <a:spcBef>
                <a:spcPts val="2160"/>
              </a:spcBef>
              <a:buClr>
                <a:srgbClr val="000000"/>
              </a:buClr>
              <a:buFont typeface="Arial"/>
              <a:buChar char="•"/>
            </a:pPr>
            <a:r>
              <a:rPr lang="en-US" sz="108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7201080" lvl="3" indent="-1028520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9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9258480" lvl="4" indent="-1028520">
              <a:lnSpc>
                <a:spcPct val="100000"/>
              </a:lnSpc>
              <a:spcBef>
                <a:spcPts val="1800"/>
              </a:spcBef>
              <a:buClr>
                <a:srgbClr val="000000"/>
              </a:buClr>
              <a:buFont typeface="Arial"/>
              <a:buChar char="»"/>
            </a:pPr>
            <a:r>
              <a:rPr lang="en-US" sz="9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2160360" y="26696520"/>
            <a:ext cx="1008108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>
              <a:lnSpc>
                <a:spcPct val="100000"/>
              </a:lnSpc>
            </a:pPr>
            <a:fld id="{CB71AF3E-3665-4925-8049-AA9D3C31AC0E}" type="datetime">
              <a:rPr lang="en-US" sz="5400" b="0" strike="noStrike" spc="-1">
                <a:solidFill>
                  <a:srgbClr val="8B8B8B"/>
                </a:solidFill>
                <a:latin typeface="Calibri"/>
              </a:rPr>
              <a:t>8/24/2023</a:t>
            </a:fld>
            <a:endParaRPr lang="en-US" sz="5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14761800" y="26696520"/>
            <a:ext cx="1368144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30963960" y="26696520"/>
            <a:ext cx="10081080" cy="1533240"/>
          </a:xfrm>
          <a:prstGeom prst="rect">
            <a:avLst/>
          </a:prstGeom>
        </p:spPr>
        <p:txBody>
          <a:bodyPr lIns="411480" tIns="205920" rIns="411480" bIns="205920" anchor="ctr">
            <a:noAutofit/>
          </a:bodyPr>
          <a:lstStyle/>
          <a:p>
            <a:pPr algn="r">
              <a:lnSpc>
                <a:spcPct val="100000"/>
              </a:lnSpc>
            </a:pPr>
            <a:fld id="{00AE33D2-E9EC-4148-8B48-63605FADE03A}" type="slidenum">
              <a:rPr lang="en-US" sz="54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5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AC27A916-AC77-41D7-45EE-45355582B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76" y="609319"/>
            <a:ext cx="13453318" cy="35689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Poster_120x80_TEMPLATE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Katherine Flynn</dc:creator>
  <dc:description/>
  <cp:lastModifiedBy>Andreia PT Iseki</cp:lastModifiedBy>
  <cp:revision>6</cp:revision>
  <dcterms:created xsi:type="dcterms:W3CDTF">2020-10-08T14:48:25Z</dcterms:created>
  <dcterms:modified xsi:type="dcterms:W3CDTF">2023-08-24T15:49:47Z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