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28803600" cy="360045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" d="100"/>
          <a:sy n="15" d="100"/>
        </p:scale>
        <p:origin x="2467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440360" y="1441800"/>
            <a:ext cx="25922880" cy="6000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7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440360" y="8400960"/>
            <a:ext cx="2592288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440360" y="20811960"/>
            <a:ext cx="2592288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440360" y="1441800"/>
            <a:ext cx="25922880" cy="6000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7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1440360" y="8400960"/>
            <a:ext cx="1265004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14723280" y="8400960"/>
            <a:ext cx="1265004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1440360" y="20811960"/>
            <a:ext cx="1265004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14723280" y="20811960"/>
            <a:ext cx="1265004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440360" y="1441800"/>
            <a:ext cx="25922880" cy="6000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7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1440360" y="8400960"/>
            <a:ext cx="834696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10204920" y="8400960"/>
            <a:ext cx="834696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18969840" y="8400960"/>
            <a:ext cx="834696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1440360" y="20811960"/>
            <a:ext cx="834696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10204920" y="20811960"/>
            <a:ext cx="834696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18969840" y="20811960"/>
            <a:ext cx="834696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440360" y="1441800"/>
            <a:ext cx="25922880" cy="6000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7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1440360" y="8400960"/>
            <a:ext cx="25922880" cy="23761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440360" y="1441800"/>
            <a:ext cx="25922880" cy="6000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7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1440360" y="8400960"/>
            <a:ext cx="25922880" cy="23761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440360" y="1441800"/>
            <a:ext cx="25922880" cy="6000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7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1440360" y="8400960"/>
            <a:ext cx="12650040" cy="23761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14723280" y="8400960"/>
            <a:ext cx="12650040" cy="23761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440360" y="1441800"/>
            <a:ext cx="25922880" cy="6000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73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440360" y="1441800"/>
            <a:ext cx="25922880" cy="278157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440360" y="1441800"/>
            <a:ext cx="25922880" cy="6000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7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1440360" y="8400960"/>
            <a:ext cx="1265004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14723280" y="8400960"/>
            <a:ext cx="12650040" cy="23761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1440360" y="20811960"/>
            <a:ext cx="1265004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440360" y="1441800"/>
            <a:ext cx="25922880" cy="6000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7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440360" y="8400960"/>
            <a:ext cx="12650040" cy="23761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14723280" y="8400960"/>
            <a:ext cx="1265004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14723280" y="20811960"/>
            <a:ext cx="1265004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440360" y="1441800"/>
            <a:ext cx="25922880" cy="6000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7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440360" y="8400960"/>
            <a:ext cx="1265004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14723280" y="8400960"/>
            <a:ext cx="1265004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1440360" y="20811960"/>
            <a:ext cx="2592288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440360" y="1441800"/>
            <a:ext cx="25922880" cy="6000480"/>
          </a:xfrm>
          <a:prstGeom prst="rect">
            <a:avLst/>
          </a:prstGeom>
        </p:spPr>
        <p:txBody>
          <a:bodyPr lIns="370440" tIns="185040" rIns="370440" bIns="18504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7800" b="0" strike="noStrike" spc="-1">
                <a:solidFill>
                  <a:srgbClr val="000000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1440360" y="8400960"/>
            <a:ext cx="25922880" cy="23761080"/>
          </a:xfrm>
          <a:prstGeom prst="rect">
            <a:avLst/>
          </a:prstGeom>
        </p:spPr>
        <p:txBody>
          <a:bodyPr lIns="370440" tIns="185040" rIns="370440" bIns="185040">
            <a:noAutofit/>
          </a:bodyPr>
          <a:lstStyle/>
          <a:p>
            <a:pPr marL="1388880" indent="-1388520">
              <a:lnSpc>
                <a:spcPct val="100000"/>
              </a:lnSpc>
              <a:spcBef>
                <a:spcPts val="25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3000" b="0" strike="noStrike" spc="-1">
                <a:solidFill>
                  <a:srgbClr val="000000"/>
                </a:solidFill>
                <a:latin typeface="Calibri"/>
              </a:rPr>
              <a:t>Click to edit Master text styles</a:t>
            </a:r>
          </a:p>
          <a:p>
            <a:pPr marL="3008880" lvl="1" indent="-1157040">
              <a:lnSpc>
                <a:spcPct val="100000"/>
              </a:lnSpc>
              <a:spcBef>
                <a:spcPts val="2259"/>
              </a:spcBef>
              <a:buClr>
                <a:srgbClr val="000000"/>
              </a:buClr>
              <a:buFont typeface="Arial"/>
              <a:buChar char="–"/>
            </a:pPr>
            <a:r>
              <a:rPr lang="en-US" sz="11300" b="0" strike="noStrike" spc="-1">
                <a:solidFill>
                  <a:srgbClr val="000000"/>
                </a:solidFill>
                <a:latin typeface="Calibri"/>
              </a:rPr>
              <a:t>Second level</a:t>
            </a:r>
          </a:p>
          <a:p>
            <a:pPr marL="4629240" lvl="2" indent="-925560">
              <a:lnSpc>
                <a:spcPct val="100000"/>
              </a:lnSpc>
              <a:spcBef>
                <a:spcPts val="19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9700" b="0" strike="noStrike" spc="-1">
                <a:solidFill>
                  <a:srgbClr val="000000"/>
                </a:solidFill>
                <a:latin typeface="Calibri"/>
              </a:rPr>
              <a:t>Third level</a:t>
            </a:r>
          </a:p>
          <a:p>
            <a:pPr marL="6480720" lvl="3" indent="-925560">
              <a:lnSpc>
                <a:spcPct val="100000"/>
              </a:lnSpc>
              <a:spcBef>
                <a:spcPts val="1621"/>
              </a:spcBef>
              <a:buClr>
                <a:srgbClr val="000000"/>
              </a:buClr>
              <a:buFont typeface="Arial"/>
              <a:buChar char="–"/>
            </a:pPr>
            <a:r>
              <a:rPr lang="en-US" sz="8100" b="0" strike="noStrike" spc="-1">
                <a:solidFill>
                  <a:srgbClr val="000000"/>
                </a:solidFill>
                <a:latin typeface="Calibri"/>
              </a:rPr>
              <a:t>Fourth level</a:t>
            </a:r>
          </a:p>
          <a:p>
            <a:pPr marL="8332560" lvl="4" indent="-925560">
              <a:lnSpc>
                <a:spcPct val="100000"/>
              </a:lnSpc>
              <a:spcBef>
                <a:spcPts val="1621"/>
              </a:spcBef>
              <a:buClr>
                <a:srgbClr val="000000"/>
              </a:buClr>
              <a:buFont typeface="Arial"/>
              <a:buChar char="»"/>
            </a:pPr>
            <a:r>
              <a:rPr lang="en-US" sz="8100" b="0" strike="noStrike" spc="-1">
                <a:solidFill>
                  <a:srgbClr val="000000"/>
                </a:solidFill>
                <a:latin typeface="Calibri"/>
              </a:rPr>
              <a:t>Fifth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1440360" y="33370920"/>
            <a:ext cx="6720480" cy="1916640"/>
          </a:xfrm>
          <a:prstGeom prst="rect">
            <a:avLst/>
          </a:prstGeom>
        </p:spPr>
        <p:txBody>
          <a:bodyPr lIns="370440" tIns="185040" rIns="370440" bIns="185040" anchor="ctr">
            <a:noAutofit/>
          </a:bodyPr>
          <a:lstStyle/>
          <a:p>
            <a:pPr>
              <a:lnSpc>
                <a:spcPct val="100000"/>
              </a:lnSpc>
            </a:pPr>
            <a:fld id="{77678D26-09C6-40A0-AD18-109A32A9AF0D}" type="datetime">
              <a:rPr lang="en-US" sz="4900" b="0" strike="noStrike" spc="-1">
                <a:solidFill>
                  <a:srgbClr val="8B8B8B"/>
                </a:solidFill>
                <a:latin typeface="Calibri"/>
              </a:rPr>
              <a:t>9/6/2022</a:t>
            </a:fld>
            <a:endParaRPr lang="en-US" sz="49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9841320" y="33370920"/>
            <a:ext cx="9120960" cy="1916640"/>
          </a:xfrm>
          <a:prstGeom prst="rect">
            <a:avLst/>
          </a:prstGeom>
        </p:spPr>
        <p:txBody>
          <a:bodyPr lIns="370440" tIns="185040" rIns="370440" bIns="185040" anchor="ctr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20642760" y="33370920"/>
            <a:ext cx="6720480" cy="1916640"/>
          </a:xfrm>
          <a:prstGeom prst="rect">
            <a:avLst/>
          </a:prstGeom>
        </p:spPr>
        <p:txBody>
          <a:bodyPr lIns="370440" tIns="185040" rIns="370440" bIns="185040" anchor="ctr">
            <a:noAutofit/>
          </a:bodyPr>
          <a:lstStyle/>
          <a:p>
            <a:pPr algn="r">
              <a:lnSpc>
                <a:spcPct val="100000"/>
              </a:lnSpc>
            </a:pPr>
            <a:fld id="{20B2857C-CA77-40F5-93F2-AAC07FC2D5FA}" type="slidenum">
              <a:rPr lang="en-US" sz="49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en-US" sz="49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B4000E34-8C73-8879-20E5-8BB009B6F47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0546244"/>
              </p:ext>
            </p:extLst>
          </p:nvPr>
        </p:nvGraphicFramePr>
        <p:xfrm>
          <a:off x="558799" y="454025"/>
          <a:ext cx="14078699" cy="294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2" imgW="9418320" imgH="1973520" progId="PBrush">
                  <p:embed/>
                </p:oleObj>
              </mc:Choice>
              <mc:Fallback>
                <p:oleObj name="Bitmap Image" r:id="rId2" imgW="9418320" imgH="1973520" progId="PBrus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58799" y="454025"/>
                        <a:ext cx="14078699" cy="2949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Poster_80x100_TEMPLATE</Template>
  <TotalTime>19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Bitmap Image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Katherine Flynn</dc:creator>
  <dc:description/>
  <cp:lastModifiedBy>liliana</cp:lastModifiedBy>
  <cp:revision>4</cp:revision>
  <dcterms:created xsi:type="dcterms:W3CDTF">2020-10-08T14:46:48Z</dcterms:created>
  <dcterms:modified xsi:type="dcterms:W3CDTF">2022-09-06T06:51:21Z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Custom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